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30A6-2B00-04A2-8D70-0A7086F9D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00D0C-E7F2-F10B-A8E8-85681226E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59A0-7A2C-0906-62C9-F7C02F026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5E9-A50B-43ED-BE89-67BE8732877A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C2DB0-910D-A9F8-0BC5-E7BD4907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101E3-3D8E-220E-7736-CEB888AD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582E-1072-408D-8036-37D30C3DC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06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2215-8BBB-98CD-F364-2C23564F3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FE500-FE3F-C7D5-3901-B5F56B7BF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93609-1376-BA4B-F41A-9250427D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5E9-A50B-43ED-BE89-67BE8732877A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2C767-B585-2127-9DAA-2D27787B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EE03F-4FC3-BA36-3A13-AEA5BBF9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582E-1072-408D-8036-37D30C3DC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6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1D75B-6C04-8175-4AA2-7991F3BF9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3B101-2F40-7632-C15F-A3F4D7998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5D429-F017-1066-B996-AAF13B220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5E9-A50B-43ED-BE89-67BE8732877A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8EE9F-4001-AF71-E350-5A7B57C5D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61F91-A21A-FEAE-A516-42939592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582E-1072-408D-8036-37D30C3DC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2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631C-9979-E0A6-70C3-AEADB354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80B1E-459E-ACCD-C279-526D7EE5B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DD93E-2E8A-5E59-E91E-DE00EA50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5E9-A50B-43ED-BE89-67BE8732877A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70280-0AE0-E732-DA82-3763C360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28415-B20C-48D7-82A8-C399DF0E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582E-1072-408D-8036-37D30C3DC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7692-553E-8D90-57C2-4045CBD8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83940-F5DE-551E-1EEC-A4B3B3412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D56AB-8B9C-0B85-ABE8-B8F355CC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5E9-A50B-43ED-BE89-67BE8732877A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41E8B-DA03-D712-9332-DA26D8C14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FE83F-21C8-08F2-91A2-773C365F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582E-1072-408D-8036-37D30C3DC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90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9FC0-203D-43D8-4D85-2B99DE8C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94D30-617E-1C2B-64AD-CCFA3CE02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78E6E-8CF1-6B96-C92A-BBD43B5B7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90578-191A-ACC4-0EA3-2A3294C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5E9-A50B-43ED-BE89-67BE8732877A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CAF05-0BB4-C1EB-5039-2A7BA388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1EFB2-5902-6C87-51E0-B1988139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582E-1072-408D-8036-37D30C3DC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6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28146-4E69-0857-B660-0A3EEFD4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99EDF-0B15-4B1E-2CBD-A9CD652F9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68814-728E-1B09-236F-E357FECF8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8907D-1C3D-19E3-B975-D69A48737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26254-C761-87A1-4D20-086D77BAB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1DB538-21D7-C90E-D098-616007B4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5E9-A50B-43ED-BE89-67BE8732877A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D2F17-9178-83C8-D802-C01675AB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4D07E1-F3D0-B1EA-95F0-390174A6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582E-1072-408D-8036-37D30C3DC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45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0D8EE-0CD1-7DD8-0D63-9D4F385E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CDA25-38F7-1874-252B-52996BED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5E9-A50B-43ED-BE89-67BE8732877A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12526-83E7-15F4-58D6-9105E70E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5CDAF-820A-0EDE-1A89-737FA0DF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582E-1072-408D-8036-37D30C3DC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96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F3D8C-BE6A-1D01-8DCE-50460238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5E9-A50B-43ED-BE89-67BE8732877A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6625F-CDDA-DFE9-026D-8615731F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FCED9-5E19-8975-0A62-488C2CF8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582E-1072-408D-8036-37D30C3DC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6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73D5-1241-50CB-FDB8-EAB9F370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BE84E-3311-ED7F-F480-9EFACA05C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0AB8-F502-1450-23E5-C83809E82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6C594-26DB-71C4-271C-6BD74733E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5E9-A50B-43ED-BE89-67BE8732877A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F7F39-9C85-87CF-B9A0-F9F75619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3BD03-EEDA-353A-3C7E-AA7D958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582E-1072-408D-8036-37D30C3DC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2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D2922-2990-CE65-E727-0AACCDEF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F9FDD8-8627-74BF-CA84-92FD05672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052C0-FA61-D877-A75B-3F39F4A7E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33634-1758-4CEF-68FA-A3DDF185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5E9-A50B-43ED-BE89-67BE8732877A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BC1E6-E629-13BD-1BB2-1D4636FD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BAD43-E94B-3DE4-EE7D-29B786DB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582E-1072-408D-8036-37D30C3DC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46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7DD4C5-5404-02F2-E400-403D8C95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337BD-961F-6C87-AC2E-10C34A876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720B2-583D-71E3-88B4-25215F45B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5785E9-A50B-43ED-BE89-67BE8732877A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2646-EF57-A0D5-37DC-683626E7A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97821-C253-C3D7-EEB2-067C51E1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7582E-1072-408D-8036-37D30C3DC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1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3417C3-0E4F-03BB-BB0A-C1307DFA2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6" y="472392"/>
            <a:ext cx="10770368" cy="61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7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23AF8-F38B-CAB4-FD95-15F42B949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65" y="642025"/>
            <a:ext cx="9348975" cy="52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115D5-50B8-50D3-C4A2-6EF15D916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28" y="312649"/>
            <a:ext cx="8920264" cy="58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7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Ward, Gemma</dc:creator>
  <cp:lastModifiedBy>Ward, Gemma</cp:lastModifiedBy>
  <cp:revision>1</cp:revision>
  <dcterms:created xsi:type="dcterms:W3CDTF">2024-11-28T09:48:36Z</dcterms:created>
  <dcterms:modified xsi:type="dcterms:W3CDTF">2024-11-28T09:51:37Z</dcterms:modified>
</cp:coreProperties>
</file>