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sldIdLst>
    <p:sldId id="256" r:id="rId2"/>
    <p:sldId id="266" r:id="rId3"/>
    <p:sldId id="258" r:id="rId4"/>
    <p:sldId id="265" r:id="rId5"/>
    <p:sldId id="267" r:id="rId6"/>
    <p:sldId id="271" r:id="rId7"/>
    <p:sldId id="270" r:id="rId8"/>
    <p:sldId id="259" r:id="rId9"/>
    <p:sldId id="262" r:id="rId10"/>
    <p:sldId id="260" r:id="rId11"/>
    <p:sldId id="261" r:id="rId12"/>
    <p:sldId id="263" r:id="rId13"/>
    <p:sldId id="269" r:id="rId14"/>
    <p:sldId id="268" r:id="rId15"/>
    <p:sldId id="264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9DD6-4942-4919-A07C-E695711F6362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921D-7E46-4600-BE10-46B682626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921D-7E46-4600-BE10-46B68262638A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44DF1-8795-46B0-9D86-2DF0D97E9B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EBF07-2288-4F88-A86F-14FAD0C828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0BDFC-91DF-4B35-BFB1-870FD6A18B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3E2A2-D9C4-401A-A392-2FC63BA361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55940-E6B8-4BBE-8953-58814599F4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8FCA-41B4-4E65-8402-29D57FBEB2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5F9A-B34C-4053-92A7-4664E82674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85663-3C9F-45AB-8320-04EE00911C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711F7-FCCD-421D-ABE1-E8E8C38799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F56F-58E8-4A98-8DA7-38ADC563CB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B258398-83B5-466D-94DA-19EDE12C1E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FA9A157-E28C-4074-A559-6B806266B0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childrensbooks360.com/uploaded_images/Children's-Books-360--1-731699.jpg&amp;imgrefurl=http://childrensbooks360.com/2007_12_01_archive.html&amp;h=400&amp;w=400&amp;sz=26&amp;hl=en&amp;start=19&amp;um=1&amp;usg=__8lQynViIKid3HCk6zdyVo_85uEk=&amp;tbnid=4PPnX2TZD_1tiM:&amp;tbnh=124&amp;tbnw=124&amp;prev=/images?q=children's+books&amp;um=1&amp;hl=en&amp;rlz=1T4ADBR_enGB270GB27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unit5.org/pre-k/images/Kids-reading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valdosta.edu/~lafinch/writing.bmp&amp;imgrefurl=http://www.valdosta.edu/~lafinch/topic.html&amp;h=744&amp;w=1008&amp;sz=2198&amp;hl=en&amp;start=60&amp;um=1&amp;usg=__WojmQM7fW72BMrfjg7V3pkHb1Gs=&amp;tbnid=M_McvKxWZd3nxM:&amp;tbnh=111&amp;tbnw=150&amp;prev=/images?q=children+writing&amp;start=42&amp;ndsp=21&amp;um=1&amp;hl=en&amp;rlz=1T4ADBR_enGB270GB271&amp;sa=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.uk/imgres?imgurl=http://www.reading-with-kids.com/images/reading-with-kids-girl-writes-learn-to-read.jpg&amp;imgrefurl=http://www.reading-with-kids.com/readingactivities.html&amp;h=612&amp;w=579&amp;sz=80&amp;hl=en&amp;start=3&amp;um=1&amp;usg=__fL5EOm0omhjfoptGEduGqn-5MO4=&amp;tbnid=d6tV8X55zj-THM:&amp;tbnh=136&amp;tbnw=129&amp;prev=/images?q=children+writing&amp;ndsp=21&amp;um=1&amp;hl=en&amp;rlz=1T4ADBR_enGB270GB271&amp;sa=N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gvschool.net/images/MathsforKG.gif&amp;imgrefurl=http://www.gvschool.net/Classroomgames.html&amp;h=625&amp;w=646&amp;sz=13&amp;hl=en&amp;start=52&amp;um=1&amp;usg=__41v3Wa7Vvl5y7tupLGFdnX7Q_mo=&amp;tbnid=wDB590u0szRARM:&amp;tbnh=133&amp;tbnw=137&amp;prev=/images?q=reading+books&amp;start=42&amp;ndsp=21&amp;um=1&amp;hl=en&amp;rlz=1T4ADBR_enGB270GB271&amp;sa=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homeschooling.about.com/library/ispyae1.jpg&amp;imgrefurl=http://homeschooling.about.com/cs/langearlyread/l/blispyc.htm&amp;h=318&amp;w=400&amp;sz=28&amp;hl=en&amp;start=8&amp;um=1&amp;usg=__i_EtaHVooIRIcz0usP3Nj76QTrk=&amp;tbnid=rwFX2I1Yg5n3GM:&amp;tbnh=99&amp;tbnw=124&amp;prev=/images?q=i+spy&amp;um=1&amp;hl=en&amp;rlz=1T4ADBR_enGB270GB2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560" y="1628800"/>
            <a:ext cx="7851648" cy="1828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 smtClean="0"/>
              <a:t>Welcome to Reception Curriculum Afternoon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11560" y="3861048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sz="8800" dirty="0" smtClean="0"/>
              <a:t>Wren Class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-243408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Reading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49688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Demonstrate reading.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Share reading books with them – continue to read to them as often as you can.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Different types of books:  fiction / non-fiction.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Picture books – the book doesn’t have to have any words. Look at pictures in detail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and encourage your child to talk about what they can see and what might be happening in the story.	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Pictures can be used to help children to decode what a word might be or what is happening in the story, so please don’t cover up the pictures.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Reading skills: Comprehension and prediction.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IMPORTANT: You don’t have to read the whole book in one go or read every night.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Play games, e.g. look at different letters.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Develop a routine!</a:t>
            </a:r>
          </a:p>
        </p:txBody>
      </p:sp>
      <p:pic>
        <p:nvPicPr>
          <p:cNvPr id="6148" name="Picture 5" descr="Children%27s-Books-360--1-7316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33375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Kids-rea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5084763"/>
            <a:ext cx="15494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Reading and Writing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8244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anose="030F0702030302020204" pitchFamily="66" charset="0"/>
              </a:rPr>
              <a:t>Reading and Writing are interlinked.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anose="030F0702030302020204" pitchFamily="66" charset="0"/>
              </a:rPr>
              <a:t>Reading helps sounds in writing.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anose="030F0702030302020204" pitchFamily="66" charset="0"/>
              </a:rPr>
              <a:t>Sound Sheet – Cursive writing.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anose="030F0702030302020204" pitchFamily="66" charset="0"/>
              </a:rPr>
              <a:t>Children can practise writing their own name cursively.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anose="030F0702030302020204" pitchFamily="66" charset="0"/>
              </a:rPr>
              <a:t>Lined Paper/pencil – practise writing and forming letters correctly.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 smtClean="0"/>
              <a:t>	</a:t>
            </a:r>
          </a:p>
        </p:txBody>
      </p:sp>
      <p:pic>
        <p:nvPicPr>
          <p:cNvPr id="7172" name="Picture 5" descr="wri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33375"/>
            <a:ext cx="1428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reading-with-kids-girl-writes-learn-to-rea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157192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5656" y="260648"/>
            <a:ext cx="8510588" cy="738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Maths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8353" y="1083043"/>
            <a:ext cx="8540750" cy="417646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Remember – numbers are all around us.</a:t>
            </a:r>
          </a:p>
          <a:p>
            <a:pPr eaLnBrk="1" hangingPunct="1"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they recognise their numbers?</a:t>
            </a:r>
          </a:p>
          <a:p>
            <a:pPr eaLnBrk="1" hangingPunct="1"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Counting forwards and backwards.</a:t>
            </a:r>
          </a:p>
          <a:p>
            <a:pPr marL="0" indent="0" eaLnBrk="1" hangingPunct="1"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Counting – make sure they physically move object.</a:t>
            </a:r>
          </a:p>
          <a:p>
            <a:pPr eaLnBrk="1" hangingPunct="1"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Practise writing numbers.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Ordering numbers – play what number comes next.</a:t>
            </a:r>
          </a:p>
        </p:txBody>
      </p:sp>
      <p:pic>
        <p:nvPicPr>
          <p:cNvPr id="8196" name="Picture 5" descr="MathsforK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73216"/>
            <a:ext cx="1115616" cy="108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ndupcomedyclinic.com/wp-content/uploads/2011/04/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1933423" cy="17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Keeping you informed!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Throughout the year we will keep you informed of how your child is progressing.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Within the year we will hold 2 parent consultation evenings (possibly offering virtual or in-person meetings).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Please do not hesitate to come and see us if there is anything you wish to discuss.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4289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Time to get messy!!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D4B3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F:\Curriculum Eve Photos\12th Sept 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24791" r="14676"/>
          <a:stretch/>
        </p:blipFill>
        <p:spPr bwMode="auto">
          <a:xfrm>
            <a:off x="1203694" y="1916832"/>
            <a:ext cx="6624736" cy="44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3562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Thank you!</a:t>
            </a:r>
          </a:p>
        </p:txBody>
      </p:sp>
      <p:pic>
        <p:nvPicPr>
          <p:cNvPr id="2050" name="Picture 2" descr="http://us.123rf.com/400wm/400/400/marish/marish1206/marish120600009/13955804-box-with-question-mark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736304" cy="4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800" dirty="0" smtClean="0"/>
              <a:t>Little things to reassure you!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628800"/>
            <a:ext cx="8540750" cy="41044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Remember we are there to help and look after them.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If children have come in unsettled/upset we will try at some point throughout the day to give you a call to let you know how they are.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feel free to phone the school to ask Mrs Ellis how they have settled if you are worried.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Toilet concerns, little accidents, spare underwear.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Tiredness.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Have they eaten enough at lunch time? No </a:t>
            </a:r>
            <a:r>
              <a:rPr lang="en-GB" sz="2400" dirty="0">
                <a:latin typeface="Comic Sans MS" panose="030F0702030302020204" pitchFamily="66" charset="0"/>
              </a:rPr>
              <a:t>news is good news.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Bump at school.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4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1512168" cy="14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73216"/>
            <a:ext cx="1224136" cy="132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251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Little things to help!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1188" y="1484784"/>
            <a:ext cx="8496944" cy="48965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Car Parking/ drop off system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Morning drop-off between 8.30am-8.45am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Coats and zips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Practise dressing and undressing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Book bags everyday please (with reading record and reading book)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IMPORTANT: please inform us if your child is going home with somebody else at the end of the day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04" y="2708920"/>
            <a:ext cx="1714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41163" cy="17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Little Reminders!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8314" y="1857795"/>
            <a:ext cx="8540750" cy="47529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can your child have a water bottle to keep in the classroom.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can your child bring a coat into school everyday.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try and speak with us after school with any queries.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do not put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bottles </a:t>
            </a:r>
            <a:r>
              <a:rPr lang="en-GB" sz="2400" dirty="0" smtClean="0">
                <a:latin typeface="Comic Sans MS" panose="030F0702030302020204" pitchFamily="66" charset="0"/>
              </a:rPr>
              <a:t>in book bags.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Please name everything.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Show and tell is on a Tuesday.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PE is on a Tuesday &amp; Friday – children come to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    school ready in their PE kit.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Eye sight and hearing.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latin typeface="Comic Sans MS" panose="030F0702030302020204" pitchFamily="66" charset="0"/>
              </a:rPr>
              <a:t>M</a:t>
            </a:r>
            <a:r>
              <a:rPr lang="en-GB" sz="2400" dirty="0" smtClean="0">
                <a:latin typeface="Comic Sans MS" panose="030F0702030302020204" pitchFamily="66" charset="0"/>
              </a:rPr>
              <a:t>edication.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81327"/>
            <a:ext cx="22345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freedomhealthonline.co.uk/product-images/productAsht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02" y="5428957"/>
            <a:ext cx="1053566" cy="10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4025"/>
            <a:ext cx="2084112" cy="9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60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Sharing/ Reading a book – 10 mins daily.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Phonics Bug interactive phonics games and e-books.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Mathseeds</a:t>
            </a:r>
            <a:r>
              <a:rPr lang="en-US" dirty="0" smtClean="0">
                <a:latin typeface="Comic Sans MS" panose="030F0702030302020204" pitchFamily="66" charset="0"/>
              </a:rPr>
              <a:t> / </a:t>
            </a:r>
            <a:r>
              <a:rPr lang="en-US" dirty="0" err="1" smtClean="0">
                <a:latin typeface="Comic Sans MS" panose="030F0702030302020204" pitchFamily="66" charset="0"/>
              </a:rPr>
              <a:t>Mathletics</a:t>
            </a:r>
            <a:r>
              <a:rPr lang="en-US" dirty="0" smtClean="0">
                <a:latin typeface="Comic Sans MS" panose="030F0702030302020204" pitchFamily="66" charset="0"/>
              </a:rPr>
              <a:t> interactive on-line </a:t>
            </a:r>
            <a:r>
              <a:rPr lang="en-US" dirty="0" err="1" smtClean="0">
                <a:latin typeface="Comic Sans MS" panose="030F0702030302020204" pitchFamily="66" charset="0"/>
              </a:rPr>
              <a:t>maths</a:t>
            </a:r>
            <a:r>
              <a:rPr lang="en-US" dirty="0" smtClean="0">
                <a:latin typeface="Comic Sans MS" panose="030F0702030302020204" pitchFamily="66" charset="0"/>
              </a:rPr>
              <a:t> games.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Phonics Flashcards – Phase 2 and Phase 3 sounds.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Keywords– ongoing throughout year.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Blue keyword folder – Summer term.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Short and sweet!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839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 Baseline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government have introduced a new baseline assessment for all reception children this year.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 is a short, interactive and practical assessment of your child’s early literacy, communication, language and mathematical skills.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purpose of the RBA is to create a starting point to measure the progress schools make with their pupils.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 provides a snapshot of where your child is when they enter reception, so they can be supported in the most appropriate way.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6266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EYFS Curriculum 2021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6870073" cy="4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84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Sounds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556792"/>
            <a:ext cx="8540750" cy="4422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We use a phonics programme called Phonics Bug from Active Learn.</a:t>
            </a:r>
          </a:p>
          <a:p>
            <a:pPr eaLnBrk="1" hangingPunct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In addition, we have found that using an action and song to go with each letter sound, helps children to remember it.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We teach the letter </a:t>
            </a:r>
            <a:r>
              <a:rPr lang="en-US" sz="2400" b="1" dirty="0" smtClean="0">
                <a:latin typeface="Comic Sans MS" panose="030F0702030302020204" pitchFamily="66" charset="0"/>
              </a:rPr>
              <a:t>sound</a:t>
            </a:r>
            <a:r>
              <a:rPr lang="en-US" sz="2400" dirty="0" smtClean="0">
                <a:latin typeface="Comic Sans MS" panose="030F0702030302020204" pitchFamily="66" charset="0"/>
              </a:rPr>
              <a:t> and letter </a:t>
            </a:r>
            <a:r>
              <a:rPr lang="en-US" sz="2400" b="1" dirty="0" smtClean="0">
                <a:latin typeface="Comic Sans MS" panose="030F0702030302020204" pitchFamily="66" charset="0"/>
              </a:rPr>
              <a:t>name</a:t>
            </a:r>
            <a:r>
              <a:rPr lang="en-US" sz="2400" dirty="0" smtClean="0">
                <a:latin typeface="Comic Sans MS" panose="030F0702030302020204" pitchFamily="66" charset="0"/>
              </a:rPr>
              <a:t> – please note the difference.  The focus initially is on the letter sound.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Games to play in the car:</a:t>
            </a:r>
          </a:p>
          <a:p>
            <a:pPr lvl="1"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batting words e.g. ‘how many words begin with ‘s’? </a:t>
            </a:r>
          </a:p>
          <a:p>
            <a:pPr lvl="1" eaLnBrk="1" hangingPunct="1">
              <a:defRPr/>
            </a:pPr>
            <a:r>
              <a:rPr lang="en-GB" dirty="0" smtClean="0">
                <a:latin typeface="Comic Sans MS" panose="030F0702030302020204" pitchFamily="66" charset="0"/>
              </a:rPr>
              <a:t>I SPY with my little ……. a,   g,    t.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lvl="1" eaLnBrk="1" hangingPunct="1">
              <a:buFontTx/>
              <a:buNone/>
              <a:defRPr/>
            </a:pPr>
            <a:endParaRPr lang="en-GB" dirty="0" smtClean="0"/>
          </a:p>
        </p:txBody>
      </p:sp>
      <p:pic>
        <p:nvPicPr>
          <p:cNvPr id="4100" name="Picture 5" descr="ispyae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301208"/>
            <a:ext cx="21240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Learning Sounds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412776"/>
            <a:ext cx="8180710" cy="482485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Children will start to learn sounds very quickly in reception; normally 4 sounds a week.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Keywords will also be sent home to learn.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Writing - encourage your child to sound-out what they want to spell.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We want them to have a go by themselves</a:t>
            </a:r>
            <a:r>
              <a:rPr lang="en-GB" sz="2200" dirty="0">
                <a:latin typeface="Comic Sans MS" panose="030F0702030302020204" pitchFamily="66" charset="0"/>
              </a:rPr>
              <a:t> </a:t>
            </a:r>
            <a:r>
              <a:rPr lang="en-GB" sz="2200" dirty="0" smtClean="0">
                <a:latin typeface="Comic Sans MS" panose="030F0702030302020204" pitchFamily="66" charset="0"/>
              </a:rPr>
              <a:t>and encourage independent work.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Comic Sans MS" panose="030F0702030302020204" pitchFamily="66" charset="0"/>
              </a:rPr>
              <a:t>Spelling does not need be correct at this stage– encourage them to use their phonic knowledge and praise words which are phonetically plausible.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When does this change?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Keywords are used all the time.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Gradually children begin to recognise and write these words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1116</TotalTime>
  <Words>803</Words>
  <Application>Microsoft Office PowerPoint</Application>
  <PresentationFormat>On-screen Show (4:3)</PresentationFormat>
  <Paragraphs>140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Constantia</vt:lpstr>
      <vt:lpstr>Wingdings</vt:lpstr>
      <vt:lpstr>Wingdings 2</vt:lpstr>
      <vt:lpstr>Flow</vt:lpstr>
      <vt:lpstr>Welcome to Reception Curriculum Afternoon</vt:lpstr>
      <vt:lpstr>Little things to reassure you!</vt:lpstr>
      <vt:lpstr>Little things to help!</vt:lpstr>
      <vt:lpstr>Little Reminders!</vt:lpstr>
      <vt:lpstr>Home Learning</vt:lpstr>
      <vt:lpstr>Reception Baseline Assessment</vt:lpstr>
      <vt:lpstr>EYFS Curriculum 2021</vt:lpstr>
      <vt:lpstr>Sounds</vt:lpstr>
      <vt:lpstr>Learning Sounds</vt:lpstr>
      <vt:lpstr>Reading</vt:lpstr>
      <vt:lpstr>Reading and Writing</vt:lpstr>
      <vt:lpstr>Maths</vt:lpstr>
      <vt:lpstr>Keeping you informed!</vt:lpstr>
      <vt:lpstr>Time to get messy!!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Guidance</dc:title>
  <dc:creator>Amy</dc:creator>
  <cp:lastModifiedBy>Karen Walpole</cp:lastModifiedBy>
  <cp:revision>83</cp:revision>
  <dcterms:created xsi:type="dcterms:W3CDTF">2008-09-06T09:59:57Z</dcterms:created>
  <dcterms:modified xsi:type="dcterms:W3CDTF">2022-01-11T12:26:49Z</dcterms:modified>
</cp:coreProperties>
</file>